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B4709-ED32-4700-A934-3A38504EF3B3}" type="datetimeFigureOut">
              <a:rPr lang="en-US" smtClean="0"/>
              <a:t>6/7/2011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69683-0277-44EC-9B15-6CAB2EF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Who will farm the fields and pick the cotton for the soldiers?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Slaves would take away jobs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Who will farm the fields and pick the cotton for the soldiers?</vt:lpstr>
      <vt:lpstr>Slaves would take away jobs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will farm the fields and pick the cotton for the soldiers?</dc:title>
  <dc:creator>erosicla14</dc:creator>
  <cp:lastModifiedBy>erosicla14</cp:lastModifiedBy>
  <cp:revision>1</cp:revision>
  <dcterms:created xsi:type="dcterms:W3CDTF">2011-06-07T16:42:27Z</dcterms:created>
  <dcterms:modified xsi:type="dcterms:W3CDTF">2011-06-07T16:46:43Z</dcterms:modified>
</cp:coreProperties>
</file>